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9" r:id="rId4"/>
    <p:sldId id="258" r:id="rId5"/>
    <p:sldId id="270" r:id="rId6"/>
    <p:sldId id="271" r:id="rId7"/>
    <p:sldId id="267" r:id="rId8"/>
    <p:sldId id="259" r:id="rId9"/>
    <p:sldId id="260" r:id="rId10"/>
    <p:sldId id="268" r:id="rId11"/>
    <p:sldId id="261" r:id="rId12"/>
    <p:sldId id="262" r:id="rId13"/>
    <p:sldId id="263" r:id="rId14"/>
    <p:sldId id="264" r:id="rId15"/>
    <p:sldId id="26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35BBB0-D175-4E00-8204-B006E9E6AE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36D386E-D71D-4B78-8FED-438C88EFAE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9BC4AB-5211-4421-81D4-1E30D51F9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315B-B402-485C-9768-8ED613FF9234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74B84C-75B9-4B44-A6A8-828EF9C76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89CACC-FF42-4AC1-B068-28166931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EEF-D40F-4AC4-AA3B-0715B2A76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376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79E55C-D012-4A04-AD4A-085A9CF13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A61DC4E-485E-4E74-BAA6-4DF43F3887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2FEA65-1FF7-4779-B490-9E67B0BBA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315B-B402-485C-9768-8ED613FF9234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760F06-A58D-4960-95FC-82C3F4C56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ABB5FE-399A-4F0F-8179-485987D3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EEF-D40F-4AC4-AA3B-0715B2A76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458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03A2A2B-EA3C-4EFB-9EBE-BF872D5F56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8F49CA-A805-4DBA-B735-2F3096FC9D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7C12BB-3404-47F2-B80E-E99F9A1E8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315B-B402-485C-9768-8ED613FF9234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08B2A5-5D34-4E1C-BC38-D201DE409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C5D1FD-D35A-48F2-9CDF-C5AA1844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EEF-D40F-4AC4-AA3B-0715B2A76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35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668650-4D31-4251-A9D6-876FD5CA1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29FB36-82ED-444F-9A9A-F50D823AE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FB123C-090B-42B3-8464-F0E1A8152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315B-B402-485C-9768-8ED613FF9234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E49426-1A8F-47CF-9EA6-6F7A659F2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BD3103-4786-4278-BCC6-20E659B94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EEF-D40F-4AC4-AA3B-0715B2A76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011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4B8E1A-2D7B-44F0-A6D7-5CD431C98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190B5C3-3939-42FF-83D5-613FA34D8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2F593B-69CF-4376-8785-5A3B7387D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315B-B402-485C-9768-8ED613FF9234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57F29E-1C5A-465D-BAB0-6BC1F9D73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3B9893-4ED9-4B3D-9656-AE86FCF6D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EEF-D40F-4AC4-AA3B-0715B2A76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695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1B5894-3CDD-4A2B-8A67-C1AF1C3E3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545485-E7CD-4C15-B2F4-4461DCDD78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4F72ECE-2EDC-4CEA-9429-A85F563C2B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DD39A7-A431-4C67-8045-E2BE8A2E6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315B-B402-485C-9768-8ED613FF9234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A988FCB-1671-4093-8F02-A368AD2DE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3CB115-E56B-4E37-9AFC-5CB36BABF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EEF-D40F-4AC4-AA3B-0715B2A76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72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4E985F-F171-4EB4-831F-0FD8A23EB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BEF315-080F-4AB0-B538-EB0EFD8747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946123-7E54-4257-A892-F2298B263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E6DA95B-4BBC-42E9-85CD-88B4AFDB16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2E666E6-496A-46BA-8D06-13739AB49F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908383A-1D49-4FE0-AEFB-DF78BF612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315B-B402-485C-9768-8ED613FF9234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BDED544-C3AB-44AD-AAC8-7ACF9471A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ADA690C-139A-449E-88AC-51F6753E0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EEF-D40F-4AC4-AA3B-0715B2A76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754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5EE03-EDEA-4C55-BA7D-4BBA0BF66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BEBAC7F-7EF2-4776-BE4A-19960D90C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315B-B402-485C-9768-8ED613FF9234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FACA82B-1D6C-4752-8ACE-11C845EA4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25FD0D-F986-4C04-9535-D8257CB9C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EEF-D40F-4AC4-AA3B-0715B2A76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423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2BE69E6-D0AA-4BB8-B785-28EDFF694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315B-B402-485C-9768-8ED613FF9234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2B58CED-C06D-4E97-A69A-55480E954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EDB823-347A-44F1-9625-AF8E936E2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EEF-D40F-4AC4-AA3B-0715B2A76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505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EE92DD-F235-453D-BA71-281A15402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F3F028-81DC-461A-AC2A-59B5F05D4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8E1C68-B794-4402-A280-88FA3C129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B13C2E-8C9D-4E0D-AA7A-8866615BD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315B-B402-485C-9768-8ED613FF9234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1F86A7-6793-49E0-AFEC-C4AFBBCAA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A607CCA-665F-4051-84CB-D845A0B8A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EEF-D40F-4AC4-AA3B-0715B2A76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689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9E0BFB-C388-4A06-9ADD-D635EA6CF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7EB2326-6C71-4ABE-9FB2-FA3EEE8F1A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A3C871E-BFFC-4002-9CF8-3FA700D69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DFE5E6-769A-430D-A0BB-964C1BE88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315B-B402-485C-9768-8ED613FF9234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D56BE0-EC3B-4005-8302-0AE101A11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6A0843-1422-4832-8435-9A5F1ED25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EEF-D40F-4AC4-AA3B-0715B2A76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231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A7C58A-0FEC-48FB-AAA0-16E5C26CD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7B73E5-6F12-408D-A720-0B3713F41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CF685E-D960-43E6-BC35-4AC5A72CDB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A315B-B402-485C-9768-8ED613FF9234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07B182-5F22-4F00-9863-5318DA38F8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CA02AB-B958-4BFA-9FD9-AC69640148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FFEEF-D40F-4AC4-AA3B-0715B2A76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808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850C21-5A79-4026-ACC3-2DCDD1257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92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211016"/>
            <a:ext cx="8780584" cy="658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758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088C1B-5CD1-435A-AB2C-8B7982F68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51026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057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2EDCA6-53CA-43D6-A419-122F95AE5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7753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791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156470F-036B-4EEC-B6B3-90B2A3F50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64278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55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6833EC-FDD1-4820-81AC-23552120B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64278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63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5BA3C1-7F9C-4E7F-947B-7D15B6D07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7753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697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185" y="251313"/>
            <a:ext cx="9515475" cy="645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38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915" y="140677"/>
            <a:ext cx="8730760" cy="653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759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B6D791-68DB-4F26-AE76-5279C7AE85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24522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927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0"/>
            <a:ext cx="8845062" cy="662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790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331" y="774456"/>
            <a:ext cx="9753600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674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215" y="140676"/>
            <a:ext cx="8701454" cy="652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180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276AA2-F5E7-4FD7-A3C2-D859FF7D3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673"/>
            <a:ext cx="12404035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478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EC1E4A-33E1-4EBE-9C78-3895B101B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673"/>
            <a:ext cx="12417287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8451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Широкоэкранный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DIDI</dc:creator>
  <cp:lastModifiedBy>Назерке</cp:lastModifiedBy>
  <cp:revision>2</cp:revision>
  <dcterms:created xsi:type="dcterms:W3CDTF">2024-09-24T21:11:10Z</dcterms:created>
  <dcterms:modified xsi:type="dcterms:W3CDTF">2025-01-04T17:41:30Z</dcterms:modified>
</cp:coreProperties>
</file>